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3" r:id="rId1"/>
  </p:sldMasterIdLst>
  <p:sldIdLst>
    <p:sldId id="270" r:id="rId2"/>
    <p:sldId id="271" r:id="rId3"/>
    <p:sldId id="268" r:id="rId4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51A84A-36E8-476A-B405-85297916F6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F47ADF8-72ED-4897-84DB-622C7711F8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D6D8FD-684B-429F-B95D-B464233F9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A21-262A-4A34-8D33-770A60FB7FE3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632FF0-E865-4FD3-9AA4-DDA515EB2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78601F-F67F-49BD-A7DB-8D47CC532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736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A5C0A7-90A9-42C3-92AE-EE4F9E926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278A3D1-8AE7-45FD-BE3F-1C3C1D0857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3EFC90-768C-4A7B-BAA1-3461193DC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A21-262A-4A34-8D33-770A60FB7FE3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7BD7B1A-E86E-49EA-BFAF-A9C30111A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AD5A403-FD19-44C0-B885-0E352564E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9722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E7AEBDA-267E-4044-BA37-9007FF21B0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085E46A-A5E1-41C7-A29B-EEE12C5CEA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AC0D55-D419-44DD-8079-CADCE9BE4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A21-262A-4A34-8D33-770A60FB7FE3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D60DBCB-1BD5-4592-8A9F-40D5752D1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8131FA-B039-4A83-BA5B-D0FF2BD96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7130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CE470A-8968-40D1-A052-A6D4C06D3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81B249-EE59-4228-9196-A5094F5443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2F53CB-7066-4169-9080-1BF293FE5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A21-262A-4A34-8D33-770A60FB7FE3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07EAF0-A550-4925-BC68-A385C5D2E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018A66-129C-479B-A038-DDFBE7D13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973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6E70DB-59F2-4695-A634-514A79FFB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4EA37D-0100-4574-A4F6-31A8B06224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467319-FF0B-480C-B8C1-BECAC28CA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A21-262A-4A34-8D33-770A60FB7FE3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4ED669-C23E-4C08-8E6F-54D03C977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0FB0BB-4652-414E-B079-0A18E5526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596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EA8ECC-D754-4A61-B56A-24C45F19A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CEF739B-4684-455A-B64F-EE57A50E60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49AE599-C3DF-490D-A8EF-4993D34C0F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A13C13B-86C2-4411-9EE2-B6C39B162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A21-262A-4A34-8D33-770A60FB7FE3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1687B7-F5B2-4A07-9557-14B70ECC9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C686FEF-3956-44E3-B94A-E30FB060C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5964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5319DD-C4A1-437F-B98E-4D8FA44B4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33B2C6C-5A14-4ACF-A16F-A4AB852C5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A6D5D90-D6BA-4558-B363-EDEDA4B8F6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D6B2A54-2A88-4D85-A5FE-0180A7F800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4EFFD5E-8F50-44EB-816F-D86733B697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4E5D960-083E-4E03-AF13-A18D08FC6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A21-262A-4A34-8D33-770A60FB7FE3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0B25250-E9D0-4CEC-AC5B-7B0898078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B55173A-2984-4FE3-A977-949E9D1FF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05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5A50EC-1F70-4865-98C6-590E452A6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B2A504B-6CA2-4CCB-8932-A0313E61D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A21-262A-4A34-8D33-770A60FB7FE3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2105551-F143-4F26-9607-7DAE9A00C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53A632C-5704-4078-AE4B-47C42269E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1586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E907C3E-47F8-4A55-9A42-D7C739FCD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A21-262A-4A34-8D33-770A60FB7FE3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9881A18-5D77-4233-B855-A9E4B0F69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3536FA8-64C8-4506-9BFA-C69B06D14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7958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D5FF35-BFEC-496C-9084-51730F054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02B3819-AA2A-4258-A679-8B5939798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026E6F-CCD8-4B83-BB8E-A629E52137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C8B4DF0-A2FA-4A03-8699-0C3ED76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A21-262A-4A34-8D33-770A60FB7FE3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823FDE-4E72-4C1C-91DE-373A2C843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D231C66-0993-4A2C-AEBF-5EE9B1CB1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32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E34151-AE19-46BA-B0CD-D73A62498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0324BFC-C792-4CCC-8E12-6AF6A6749F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A2A0E32-A3DE-4F7D-8D51-686CEF728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C014CE-8C44-4509-B667-AA43AB6C8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A21-262A-4A34-8D33-770A60FB7FE3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32459E0-13C5-4190-8F10-691F1A34B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DF0684D-8C2C-4108-82BB-7072F0958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59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1B8DDA0-D1ED-402E-8578-59C29731C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8421A0A-7FB2-4575-BBAD-FE77566D9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50C40F1-11C3-4C79-A799-29DF574C6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12A21-262A-4A34-8D33-770A60FB7FE3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6C5764-E3E9-4775-9628-A8BD36AB50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40225C-293C-4C5A-A680-F83C572A62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4310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4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BEB9F5A9-B3FA-4A93-98F8-41527DDE8B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14FE9633-A858-4871-8E85-4F7D48C1B402}"/>
              </a:ext>
            </a:extLst>
          </p:cNvPr>
          <p:cNvSpPr/>
          <p:nvPr/>
        </p:nvSpPr>
        <p:spPr>
          <a:xfrm>
            <a:off x="342125" y="314263"/>
            <a:ext cx="11507750" cy="6229474"/>
          </a:xfrm>
          <a:prstGeom prst="roundRect">
            <a:avLst>
              <a:gd name="adj" fmla="val 405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90BA23E-E3C1-4272-9C56-163B03088E1B}"/>
              </a:ext>
            </a:extLst>
          </p:cNvPr>
          <p:cNvSpPr txBox="1"/>
          <p:nvPr/>
        </p:nvSpPr>
        <p:spPr>
          <a:xfrm>
            <a:off x="696200" y="494219"/>
            <a:ext cx="1047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APPLICATION DOCUMENT CHECKLIST</a:t>
            </a:r>
            <a:endParaRPr kumimoji="1" lang="ja-JP" altLang="en-US" sz="3200" b="1" dirty="0">
              <a:ln>
                <a:solidFill>
                  <a:schemeClr val="accent4">
                    <a:lumMod val="75000"/>
                  </a:schemeClr>
                </a:solidFill>
              </a:ln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FD75966F-3018-4671-BA64-3DC317D7FBB9}"/>
              </a:ext>
            </a:extLst>
          </p:cNvPr>
          <p:cNvSpPr/>
          <p:nvPr/>
        </p:nvSpPr>
        <p:spPr>
          <a:xfrm>
            <a:off x="1016000" y="1258950"/>
            <a:ext cx="10160000" cy="441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lnSpc>
                <a:spcPts val="3800"/>
              </a:lnSpc>
              <a:buFont typeface="游明朝" panose="02020400000000000000" pitchFamily="18" charset="-128"/>
              <a:buChar char="▢"/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 1. Short-term exchange application form [Attachment]</a:t>
            </a:r>
          </a:p>
          <a:p>
            <a:pPr marL="514350" indent="-514350" algn="just">
              <a:lnSpc>
                <a:spcPts val="3800"/>
              </a:lnSpc>
              <a:buFont typeface="游明朝" panose="02020400000000000000" pitchFamily="18" charset="-128"/>
              <a:buChar char="▢"/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 2. Academic transcripts in English</a:t>
            </a:r>
          </a:p>
          <a:p>
            <a:pPr marL="514350" indent="-514350" algn="just">
              <a:lnSpc>
                <a:spcPts val="3800"/>
              </a:lnSpc>
              <a:buFont typeface="游明朝" panose="02020400000000000000" pitchFamily="18" charset="-128"/>
              <a:buChar char="▢"/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 3. A certificate of Enrollment in English</a:t>
            </a:r>
          </a:p>
          <a:p>
            <a:pPr marL="514350" indent="-514350" algn="just">
              <a:lnSpc>
                <a:spcPts val="3800"/>
              </a:lnSpc>
              <a:buFont typeface="游明朝" panose="02020400000000000000" pitchFamily="18" charset="-128"/>
              <a:buChar char="▢"/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 4. A Letter of recommendation </a:t>
            </a:r>
          </a:p>
          <a:p>
            <a:pPr marL="514350" indent="-514350" algn="just">
              <a:lnSpc>
                <a:spcPts val="3800"/>
              </a:lnSpc>
              <a:buFont typeface="游明朝" panose="02020400000000000000" pitchFamily="18" charset="-128"/>
              <a:buChar char="▢"/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 5. A copy of English or Japanese language</a:t>
            </a:r>
            <a:r>
              <a:rPr lang="ja-JP" altLang="en-US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test certificate </a:t>
            </a:r>
          </a:p>
          <a:p>
            <a:pPr marL="514350" indent="-514350" algn="just">
              <a:lnSpc>
                <a:spcPts val="3800"/>
              </a:lnSpc>
              <a:buFont typeface="游明朝" panose="02020400000000000000" pitchFamily="18" charset="-128"/>
              <a:buChar char="▢"/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 6. Certificate of Health [Attachment]</a:t>
            </a:r>
          </a:p>
          <a:p>
            <a:pPr marL="514350" indent="-514350" algn="just">
              <a:lnSpc>
                <a:spcPts val="3800"/>
              </a:lnSpc>
              <a:buFont typeface="游明朝" panose="02020400000000000000" pitchFamily="18" charset="-128"/>
              <a:buChar char="▢"/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 7. CV in English (Only for Special Research Students)</a:t>
            </a:r>
          </a:p>
          <a:p>
            <a:pPr marL="514350" indent="-514350" algn="just">
              <a:lnSpc>
                <a:spcPts val="3800"/>
              </a:lnSpc>
              <a:buFont typeface="游明朝" panose="02020400000000000000" pitchFamily="18" charset="-128"/>
              <a:buChar char="▢"/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 8. Cover Letter in English (Only for Special Research Students)</a:t>
            </a:r>
          </a:p>
          <a:p>
            <a:pPr marL="971550" lvl="1" indent="-514350" algn="just">
              <a:lnSpc>
                <a:spcPts val="3800"/>
              </a:lnSpc>
              <a:buFont typeface="Calibri" panose="020F0502020204030204" pitchFamily="34" charset="0"/>
              <a:buChar char="*"/>
            </a:pPr>
            <a:r>
              <a:rPr lang="en-US" altLang="ja-JP" sz="1600" b="1" kern="1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If a document is issued in hard copy, please provide a scanned copy made with a flatbed scanner.</a:t>
            </a:r>
          </a:p>
        </p:txBody>
      </p:sp>
    </p:spTree>
    <p:extLst>
      <p:ext uri="{BB962C8B-B14F-4D97-AF65-F5344CB8AC3E}">
        <p14:creationId xmlns:p14="http://schemas.microsoft.com/office/powerpoint/2010/main" val="4079188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BEB9F5A9-B3FA-4A93-98F8-41527DDE8B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14FE9633-A858-4871-8E85-4F7D48C1B402}"/>
              </a:ext>
            </a:extLst>
          </p:cNvPr>
          <p:cNvSpPr/>
          <p:nvPr/>
        </p:nvSpPr>
        <p:spPr>
          <a:xfrm>
            <a:off x="342125" y="314263"/>
            <a:ext cx="11507750" cy="6229474"/>
          </a:xfrm>
          <a:prstGeom prst="roundRect">
            <a:avLst>
              <a:gd name="adj" fmla="val 405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90BA23E-E3C1-4272-9C56-163B03088E1B}"/>
              </a:ext>
            </a:extLst>
          </p:cNvPr>
          <p:cNvSpPr txBox="1"/>
          <p:nvPr/>
        </p:nvSpPr>
        <p:spPr>
          <a:xfrm>
            <a:off x="696200" y="314263"/>
            <a:ext cx="1047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APPLICATION DOCUMENTS </a:t>
            </a:r>
            <a:r>
              <a:rPr kumimoji="1" lang="ja-JP" altLang="en-US" sz="3200" b="1" dirty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①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FD75966F-3018-4671-BA64-3DC317D7FBB9}"/>
              </a:ext>
            </a:extLst>
          </p:cNvPr>
          <p:cNvSpPr/>
          <p:nvPr/>
        </p:nvSpPr>
        <p:spPr>
          <a:xfrm>
            <a:off x="1204012" y="899038"/>
            <a:ext cx="9971988" cy="5932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3800"/>
              </a:lnSpc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1. Short-term exchange application form</a:t>
            </a:r>
          </a:p>
          <a:p>
            <a:pPr marL="914400" lvl="1" indent="-457200" algn="just">
              <a:lnSpc>
                <a:spcPts val="3800"/>
              </a:lnSpc>
              <a:buFont typeface="Arial" panose="020B0604020202020204" pitchFamily="34" charset="0"/>
              <a:buChar char="•"/>
            </a:pPr>
            <a:r>
              <a:rPr lang="en-US" altLang="ja-JP" sz="2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Submit in Word format.</a:t>
            </a:r>
          </a:p>
          <a:p>
            <a:pPr marL="914400" lvl="1" indent="-457200" algn="just">
              <a:lnSpc>
                <a:spcPts val="3800"/>
              </a:lnSpc>
              <a:buFont typeface="Arial" panose="020B0604020202020204" pitchFamily="34" charset="0"/>
              <a:buChar char="•"/>
            </a:pPr>
            <a:r>
              <a:rPr lang="en-US" altLang="ja-JP" sz="2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Click the check box to make a selection.</a:t>
            </a:r>
          </a:p>
          <a:p>
            <a:pPr algn="just">
              <a:lnSpc>
                <a:spcPts val="3800"/>
              </a:lnSpc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2. Academic transcript in English</a:t>
            </a:r>
          </a:p>
          <a:p>
            <a:pPr marL="914400" lvl="1" indent="-457200" algn="just">
              <a:lnSpc>
                <a:spcPts val="3800"/>
              </a:lnSpc>
              <a:buFont typeface="Arial" panose="020B0604020202020204" pitchFamily="34" charset="0"/>
              <a:buChar char="•"/>
            </a:pPr>
            <a:r>
              <a:rPr lang="en-US" altLang="ja-JP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written in a language other than English or Japanese, provide a translation in English along with the one in the original language. </a:t>
            </a:r>
          </a:p>
          <a:p>
            <a:pPr algn="just">
              <a:lnSpc>
                <a:spcPts val="3800"/>
              </a:lnSpc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3. Certificate of Enrollment in English</a:t>
            </a:r>
          </a:p>
          <a:p>
            <a:pPr marL="914400" lvl="1" indent="-457200" algn="just">
              <a:lnSpc>
                <a:spcPts val="3800"/>
              </a:lnSpc>
              <a:buFont typeface="Arial" panose="020B0604020202020204" pitchFamily="34" charset="0"/>
              <a:buChar char="•"/>
            </a:pPr>
            <a:r>
              <a:rPr lang="en-US" altLang="ja-JP" sz="2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Must be issued officially by the home university.</a:t>
            </a:r>
          </a:p>
          <a:p>
            <a:pPr algn="just">
              <a:lnSpc>
                <a:spcPts val="3800"/>
              </a:lnSpc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4. Letter of recommendation </a:t>
            </a:r>
          </a:p>
          <a:p>
            <a:pPr marL="914400" lvl="1" indent="-457200" algn="just">
              <a:lnSpc>
                <a:spcPts val="3800"/>
              </a:lnSpc>
              <a:buFont typeface="Arial" panose="020B0604020202020204" pitchFamily="34" charset="0"/>
              <a:buChar char="•"/>
            </a:pPr>
            <a:r>
              <a:rPr lang="en-US" altLang="ja-JP" sz="2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The letter must be written by a professor or adviser who is familiar with your academic work.</a:t>
            </a:r>
          </a:p>
          <a:p>
            <a:pPr marL="914400" lvl="1" indent="-457200" algn="just">
              <a:lnSpc>
                <a:spcPts val="4000"/>
              </a:lnSpc>
              <a:buFont typeface="Arial" panose="020B0604020202020204" pitchFamily="34" charset="0"/>
              <a:buChar char="•"/>
            </a:pPr>
            <a:endParaRPr lang="en-US" altLang="ja-JP" sz="2800" b="1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游明朝" panose="02020400000000000000" pitchFamily="18" charset="-128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612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BEB9F5A9-B3FA-4A93-98F8-41527DDE8B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14FE9633-A858-4871-8E85-4F7D48C1B402}"/>
              </a:ext>
            </a:extLst>
          </p:cNvPr>
          <p:cNvSpPr/>
          <p:nvPr/>
        </p:nvSpPr>
        <p:spPr>
          <a:xfrm>
            <a:off x="342125" y="314263"/>
            <a:ext cx="11507750" cy="6229474"/>
          </a:xfrm>
          <a:prstGeom prst="roundRect">
            <a:avLst>
              <a:gd name="adj" fmla="val 405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90BA23E-E3C1-4272-9C56-163B03088E1B}"/>
              </a:ext>
            </a:extLst>
          </p:cNvPr>
          <p:cNvSpPr txBox="1"/>
          <p:nvPr/>
        </p:nvSpPr>
        <p:spPr>
          <a:xfrm>
            <a:off x="696200" y="314263"/>
            <a:ext cx="1047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APPLICATION DOCUMENTS</a:t>
            </a:r>
            <a:r>
              <a:rPr lang="ja-JP" altLang="en-US" sz="3200" b="1" dirty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1" lang="ja-JP" altLang="en-US" sz="3200" b="1" dirty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②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FD75966F-3018-4671-BA64-3DC317D7FBB9}"/>
              </a:ext>
            </a:extLst>
          </p:cNvPr>
          <p:cNvSpPr/>
          <p:nvPr/>
        </p:nvSpPr>
        <p:spPr>
          <a:xfrm>
            <a:off x="1016000" y="899038"/>
            <a:ext cx="10291788" cy="5457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3800"/>
              </a:lnSpc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5. A copy of English or Japanese language test certificate</a:t>
            </a:r>
          </a:p>
          <a:p>
            <a:pPr marL="914400" lvl="1" indent="-457200" algn="just">
              <a:lnSpc>
                <a:spcPts val="3800"/>
              </a:lnSpc>
              <a:buFont typeface="Arial" panose="020B0604020202020204" pitchFamily="34" charset="0"/>
              <a:buChar char="•"/>
            </a:pPr>
            <a:r>
              <a:rPr lang="en-US" altLang="ja-JP" sz="2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Submit an official score sheet of tests such as TOEFL, TOEIC, IELTS, Japanese-Language Proficiency Test.</a:t>
            </a:r>
          </a:p>
          <a:p>
            <a:pPr marL="914400" lvl="1" indent="-457200" algn="just">
              <a:lnSpc>
                <a:spcPts val="3800"/>
              </a:lnSpc>
              <a:buFont typeface="Arial" panose="020B0604020202020204" pitchFamily="34" charset="0"/>
              <a:buChar char="•"/>
            </a:pPr>
            <a:r>
              <a:rPr lang="en-US" altLang="ja-JP" sz="2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If you cannot provide a formal certificate, a letter describing your language ability written by your academic supervisor at the home university may be accepted.</a:t>
            </a:r>
          </a:p>
          <a:p>
            <a:pPr algn="just">
              <a:lnSpc>
                <a:spcPts val="3800"/>
              </a:lnSpc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6. Certificate of Health </a:t>
            </a:r>
          </a:p>
          <a:p>
            <a:pPr marL="914400" lvl="1" indent="-457200" algn="just">
              <a:lnSpc>
                <a:spcPts val="3800"/>
              </a:lnSpc>
              <a:buFont typeface="Arial" panose="020B0604020202020204" pitchFamily="34" charset="0"/>
              <a:buChar char="•"/>
            </a:pPr>
            <a:r>
              <a:rPr lang="en-US" altLang="ja-JP" sz="2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If you cannot obtain it by the deadline, please notify the office when the certificate is estimated to be issued.</a:t>
            </a:r>
          </a:p>
          <a:p>
            <a:pPr algn="just">
              <a:lnSpc>
                <a:spcPts val="4000"/>
              </a:lnSpc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7. CV in English (Only for Special Research Students)</a:t>
            </a:r>
          </a:p>
          <a:p>
            <a:pPr algn="just">
              <a:lnSpc>
                <a:spcPts val="4000"/>
              </a:lnSpc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8. Cover Letter in English (Only for Special Research Students)</a:t>
            </a:r>
          </a:p>
        </p:txBody>
      </p:sp>
    </p:spTree>
    <p:extLst>
      <p:ext uri="{BB962C8B-B14F-4D97-AF65-F5344CB8AC3E}">
        <p14:creationId xmlns:p14="http://schemas.microsoft.com/office/powerpoint/2010/main" val="954849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ペーパー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TM03457491[[fn=メトロポリタン]]</Template>
  <TotalTime>1654</TotalTime>
  <Words>310</Words>
  <Application>Microsoft Office PowerPoint</Application>
  <PresentationFormat>ワイド画面</PresentationFormat>
  <Paragraphs>28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游ゴシック</vt:lpstr>
      <vt:lpstr>游ゴシック Light</vt:lpstr>
      <vt:lpstr>游明朝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ダイクス　久美子</dc:creator>
  <cp:lastModifiedBy>平川　咲良</cp:lastModifiedBy>
  <cp:revision>100</cp:revision>
  <cp:lastPrinted>2025-09-24T07:04:34Z</cp:lastPrinted>
  <dcterms:created xsi:type="dcterms:W3CDTF">2022-11-25T05:16:08Z</dcterms:created>
  <dcterms:modified xsi:type="dcterms:W3CDTF">2025-09-28T23:45:38Z</dcterms:modified>
</cp:coreProperties>
</file>